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58" r:id="rId4"/>
    <p:sldId id="264" r:id="rId5"/>
    <p:sldId id="259" r:id="rId6"/>
    <p:sldId id="262" r:id="rId7"/>
    <p:sldId id="263" r:id="rId8"/>
    <p:sldId id="265" r:id="rId9"/>
    <p:sldId id="266" r:id="rId10"/>
    <p:sldId id="260" r:id="rId11"/>
    <p:sldId id="261"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265280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501423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5220715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7576603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63472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19248689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19529202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2696081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67906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2E4E583-F192-419D-87C0-5751780BBAA4}" type="datetimeFigureOut">
              <a:rPr lang="en-IN" smtClean="0"/>
              <a:t>17-10-2022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2988471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E4E583-F192-419D-87C0-5751780BBAA4}" type="datetimeFigureOut">
              <a:rPr lang="en-IN" smtClean="0"/>
              <a:t>17-10-2022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32846167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E4E583-F192-419D-87C0-5751780BBAA4}" type="datetimeFigureOut">
              <a:rPr lang="en-IN" smtClean="0"/>
              <a:t>17-10-2022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2990431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E4E583-F192-419D-87C0-5751780BBAA4}" type="datetimeFigureOut">
              <a:rPr lang="en-IN" smtClean="0"/>
              <a:t>17-10-2022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28449332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E4E583-F192-419D-87C0-5751780BBAA4}" type="datetimeFigureOut">
              <a:rPr lang="en-IN" smtClean="0"/>
              <a:t>17-10-2022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233794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2E4E583-F192-419D-87C0-5751780BBAA4}" type="datetimeFigureOut">
              <a:rPr lang="en-IN" smtClean="0"/>
              <a:t>17-10-2022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3301884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2E4E583-F192-419D-87C0-5751780BBAA4}" type="datetimeFigureOut">
              <a:rPr lang="en-IN" smtClean="0"/>
              <a:t>17-10-2022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79AFABC-8BE3-4CB2-8A7A-D582CA05977C}" type="slidenum">
              <a:rPr lang="en-IN" smtClean="0"/>
              <a:t>‹#›</a:t>
            </a:fld>
            <a:endParaRPr lang="en-IN"/>
          </a:p>
        </p:txBody>
      </p:sp>
    </p:spTree>
    <p:extLst>
      <p:ext uri="{BB962C8B-B14F-4D97-AF65-F5344CB8AC3E}">
        <p14:creationId xmlns:p14="http://schemas.microsoft.com/office/powerpoint/2010/main" val="3271466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2E4E583-F192-419D-87C0-5751780BBAA4}" type="datetimeFigureOut">
              <a:rPr lang="en-IN" smtClean="0"/>
              <a:t>17-10-2022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79AFABC-8BE3-4CB2-8A7A-D582CA05977C}" type="slidenum">
              <a:rPr lang="en-IN" smtClean="0"/>
              <a:t>‹#›</a:t>
            </a:fld>
            <a:endParaRPr lang="en-IN"/>
          </a:p>
        </p:txBody>
      </p:sp>
    </p:spTree>
    <p:extLst>
      <p:ext uri="{BB962C8B-B14F-4D97-AF65-F5344CB8AC3E}">
        <p14:creationId xmlns:p14="http://schemas.microsoft.com/office/powerpoint/2010/main" val="2159433977"/>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Final%20Documentation/Documentation.docx" TargetMode="External"/><Relationship Id="rId2" Type="http://schemas.openxmlformats.org/officeDocument/2006/relationships/hyperlink" Target="../Final%20Documentation/Deployment%20and%20Configuration.docx"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58F14-E87C-4CEF-BCAA-805F52B75465}"/>
              </a:ext>
            </a:extLst>
          </p:cNvPr>
          <p:cNvSpPr>
            <a:spLocks noGrp="1"/>
          </p:cNvSpPr>
          <p:nvPr>
            <p:ph type="ctrTitle"/>
          </p:nvPr>
        </p:nvSpPr>
        <p:spPr>
          <a:xfrm>
            <a:off x="1361440" y="467677"/>
            <a:ext cx="9144000" cy="1132523"/>
          </a:xfrm>
        </p:spPr>
        <p:txBody>
          <a:bodyPr/>
          <a:lstStyle/>
          <a:p>
            <a:pPr algn="ctr"/>
            <a:r>
              <a:rPr lang="en-IN" b="1" dirty="0"/>
              <a:t>INTRODUCTION</a:t>
            </a:r>
          </a:p>
        </p:txBody>
      </p:sp>
      <p:sp>
        <p:nvSpPr>
          <p:cNvPr id="5" name="Subtitle 4">
            <a:extLst>
              <a:ext uri="{FF2B5EF4-FFF2-40B4-BE49-F238E27FC236}">
                <a16:creationId xmlns:a16="http://schemas.microsoft.com/office/drawing/2014/main" id="{2C4A9324-24AF-4035-BCCD-AD77B1C0BD2E}"/>
              </a:ext>
            </a:extLst>
          </p:cNvPr>
          <p:cNvSpPr>
            <a:spLocks noGrp="1"/>
          </p:cNvSpPr>
          <p:nvPr>
            <p:ph type="subTitle" idx="1"/>
          </p:nvPr>
        </p:nvSpPr>
        <p:spPr>
          <a:xfrm>
            <a:off x="1361440" y="2245360"/>
            <a:ext cx="7813040" cy="3881120"/>
          </a:xfrm>
        </p:spPr>
        <p:txBody>
          <a:bodyPr/>
          <a:lstStyle/>
          <a:p>
            <a:pPr marL="342900" indent="-342900" algn="l">
              <a:buFont typeface="Arial" panose="020B0604020202020204" pitchFamily="34" charset="0"/>
              <a:buChar char="•"/>
            </a:pPr>
            <a:r>
              <a:rPr lang="en-IN" dirty="0"/>
              <a:t>Hi everyone, my name is Milind Pruthi. I am a final year student currently pursuing my BTech degree at S.R.M. Institute of Science and Technology(SRMIST). </a:t>
            </a:r>
          </a:p>
          <a:p>
            <a:pPr marL="342900" indent="-342900" algn="l">
              <a:buFont typeface="Arial" panose="020B0604020202020204" pitchFamily="34" charset="0"/>
              <a:buChar char="•"/>
            </a:pPr>
            <a:r>
              <a:rPr lang="en-IN" dirty="0"/>
              <a:t>This project is a part of my 6 month internship at NEC Corporation India.</a:t>
            </a:r>
          </a:p>
          <a:p>
            <a:pPr marL="342900" indent="-342900" algn="l">
              <a:buFont typeface="Arial" panose="020B0604020202020204" pitchFamily="34" charset="0"/>
              <a:buChar char="•"/>
            </a:pPr>
            <a:r>
              <a:rPr lang="en-IN" dirty="0"/>
              <a:t>The project focuses on building a Speaker Recognition System that will help in detecting interview frauds.</a:t>
            </a:r>
          </a:p>
          <a:p>
            <a:pPr marL="342900" indent="-342900" algn="l">
              <a:buFont typeface="Arial" panose="020B0604020202020204" pitchFamily="34" charset="0"/>
              <a:buChar char="•"/>
            </a:pPr>
            <a:endParaRPr lang="en-IN" dirty="0"/>
          </a:p>
        </p:txBody>
      </p:sp>
    </p:spTree>
    <p:extLst>
      <p:ext uri="{BB962C8B-B14F-4D97-AF65-F5344CB8AC3E}">
        <p14:creationId xmlns:p14="http://schemas.microsoft.com/office/powerpoint/2010/main" val="32895083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B220B-370E-475B-A56E-5DDB041BE5ED}"/>
              </a:ext>
            </a:extLst>
          </p:cNvPr>
          <p:cNvSpPr>
            <a:spLocks noGrp="1"/>
          </p:cNvSpPr>
          <p:nvPr>
            <p:ph type="title"/>
          </p:nvPr>
        </p:nvSpPr>
        <p:spPr/>
        <p:txBody>
          <a:bodyPr/>
          <a:lstStyle/>
          <a:p>
            <a:r>
              <a:rPr lang="en-US" dirty="0"/>
              <a:t>Voice Verification Page</a:t>
            </a:r>
            <a:endParaRPr lang="en-IN" dirty="0"/>
          </a:p>
        </p:txBody>
      </p:sp>
      <p:pic>
        <p:nvPicPr>
          <p:cNvPr id="4" name="Content Placeholder 3">
            <a:extLst>
              <a:ext uri="{FF2B5EF4-FFF2-40B4-BE49-F238E27FC236}">
                <a16:creationId xmlns:a16="http://schemas.microsoft.com/office/drawing/2014/main" id="{D86EB572-2306-4565-ADA7-073FA6BAD7B5}"/>
              </a:ext>
            </a:extLst>
          </p:cNvPr>
          <p:cNvPicPr>
            <a:picLocks noGrp="1" noChangeAspect="1"/>
          </p:cNvPicPr>
          <p:nvPr>
            <p:ph idx="1"/>
          </p:nvPr>
        </p:nvPicPr>
        <p:blipFill>
          <a:blip r:embed="rId2"/>
          <a:stretch>
            <a:fillRect/>
          </a:stretch>
        </p:blipFill>
        <p:spPr>
          <a:xfrm>
            <a:off x="696949" y="2160588"/>
            <a:ext cx="8558139" cy="3881437"/>
          </a:xfrm>
          <a:prstGeom prst="rect">
            <a:avLst/>
          </a:prstGeom>
        </p:spPr>
      </p:pic>
    </p:spTree>
    <p:extLst>
      <p:ext uri="{BB962C8B-B14F-4D97-AF65-F5344CB8AC3E}">
        <p14:creationId xmlns:p14="http://schemas.microsoft.com/office/powerpoint/2010/main" val="630664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84A8DD1-D640-4430-ABAF-1BB63D7B195B}"/>
              </a:ext>
            </a:extLst>
          </p:cNvPr>
          <p:cNvSpPr>
            <a:spLocks noGrp="1"/>
          </p:cNvSpPr>
          <p:nvPr>
            <p:ph idx="1"/>
          </p:nvPr>
        </p:nvSpPr>
        <p:spPr>
          <a:xfrm>
            <a:off x="850900" y="667385"/>
            <a:ext cx="8374380" cy="1252855"/>
          </a:xfrm>
        </p:spPr>
        <p:txBody>
          <a:bodyPr/>
          <a:lstStyle/>
          <a:p>
            <a:r>
              <a:rPr lang="en-US" dirty="0"/>
              <a:t>After entering the email ID on voice verification page, read the phrase on the screen and after a few seconds you will get a result on whether your voice matches or not.</a:t>
            </a:r>
            <a:endParaRPr lang="en-IN" dirty="0"/>
          </a:p>
        </p:txBody>
      </p:sp>
      <p:pic>
        <p:nvPicPr>
          <p:cNvPr id="4" name="Picture 3">
            <a:extLst>
              <a:ext uri="{FF2B5EF4-FFF2-40B4-BE49-F238E27FC236}">
                <a16:creationId xmlns:a16="http://schemas.microsoft.com/office/drawing/2014/main" id="{E8D9F699-308C-404F-B8E6-12182DBBF880}"/>
              </a:ext>
            </a:extLst>
          </p:cNvPr>
          <p:cNvPicPr>
            <a:picLocks noChangeAspect="1"/>
          </p:cNvPicPr>
          <p:nvPr/>
        </p:nvPicPr>
        <p:blipFill>
          <a:blip r:embed="rId2"/>
          <a:stretch>
            <a:fillRect/>
          </a:stretch>
        </p:blipFill>
        <p:spPr>
          <a:xfrm>
            <a:off x="551180" y="1920240"/>
            <a:ext cx="8973820" cy="4075136"/>
          </a:xfrm>
          <a:prstGeom prst="rect">
            <a:avLst/>
          </a:prstGeom>
        </p:spPr>
      </p:pic>
    </p:spTree>
    <p:extLst>
      <p:ext uri="{BB962C8B-B14F-4D97-AF65-F5344CB8AC3E}">
        <p14:creationId xmlns:p14="http://schemas.microsoft.com/office/powerpoint/2010/main" val="2000142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70B45C-EABA-4A1C-93F4-322A2640B83D}"/>
              </a:ext>
            </a:extLst>
          </p:cNvPr>
          <p:cNvSpPr>
            <a:spLocks noGrp="1"/>
          </p:cNvSpPr>
          <p:nvPr>
            <p:ph idx="1"/>
          </p:nvPr>
        </p:nvSpPr>
        <p:spPr>
          <a:xfrm>
            <a:off x="838200" y="700597"/>
            <a:ext cx="8224520" cy="1006283"/>
          </a:xfrm>
        </p:spPr>
        <p:txBody>
          <a:bodyPr>
            <a:normAutofit/>
          </a:bodyPr>
          <a:lstStyle/>
          <a:p>
            <a:r>
              <a:rPr lang="en-US" dirty="0"/>
              <a:t>I have also added a few checks to check whether the email ID entered is valid i.e. its already enrolled or not. The below entered email ID is not enrolled so it gives a warning.</a:t>
            </a:r>
            <a:endParaRPr lang="en-IN" dirty="0"/>
          </a:p>
        </p:txBody>
      </p:sp>
      <p:pic>
        <p:nvPicPr>
          <p:cNvPr id="4" name="Picture 3">
            <a:extLst>
              <a:ext uri="{FF2B5EF4-FFF2-40B4-BE49-F238E27FC236}">
                <a16:creationId xmlns:a16="http://schemas.microsoft.com/office/drawing/2014/main" id="{D87BF06E-1B80-4B9F-B6FE-931030C1507E}"/>
              </a:ext>
            </a:extLst>
          </p:cNvPr>
          <p:cNvPicPr>
            <a:picLocks noChangeAspect="1"/>
          </p:cNvPicPr>
          <p:nvPr/>
        </p:nvPicPr>
        <p:blipFill>
          <a:blip r:embed="rId2"/>
          <a:stretch>
            <a:fillRect/>
          </a:stretch>
        </p:blipFill>
        <p:spPr>
          <a:xfrm>
            <a:off x="721360" y="2036338"/>
            <a:ext cx="9306560" cy="4537625"/>
          </a:xfrm>
          <a:prstGeom prst="rect">
            <a:avLst/>
          </a:prstGeom>
        </p:spPr>
      </p:pic>
    </p:spTree>
    <p:extLst>
      <p:ext uri="{BB962C8B-B14F-4D97-AF65-F5344CB8AC3E}">
        <p14:creationId xmlns:p14="http://schemas.microsoft.com/office/powerpoint/2010/main" val="607527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37F9B39-4D90-4E9B-A0CB-7BDC59B2894B}"/>
              </a:ext>
            </a:extLst>
          </p:cNvPr>
          <p:cNvSpPr>
            <a:spLocks noGrp="1"/>
          </p:cNvSpPr>
          <p:nvPr>
            <p:ph idx="1"/>
          </p:nvPr>
        </p:nvSpPr>
        <p:spPr>
          <a:xfrm>
            <a:off x="1153160" y="672850"/>
            <a:ext cx="8448040" cy="840990"/>
          </a:xfrm>
        </p:spPr>
        <p:txBody>
          <a:bodyPr/>
          <a:lstStyle/>
          <a:p>
            <a:r>
              <a:rPr lang="en-US" dirty="0"/>
              <a:t>If a person other than the enrolled person tries to verify on the page it doesn’t verify.</a:t>
            </a:r>
            <a:endParaRPr lang="en-IN" dirty="0"/>
          </a:p>
        </p:txBody>
      </p:sp>
      <p:pic>
        <p:nvPicPr>
          <p:cNvPr id="4" name="Picture 3">
            <a:extLst>
              <a:ext uri="{FF2B5EF4-FFF2-40B4-BE49-F238E27FC236}">
                <a16:creationId xmlns:a16="http://schemas.microsoft.com/office/drawing/2014/main" id="{CD41362B-5FA7-4516-80F5-C539CC257718}"/>
              </a:ext>
            </a:extLst>
          </p:cNvPr>
          <p:cNvPicPr>
            <a:picLocks noChangeAspect="1"/>
          </p:cNvPicPr>
          <p:nvPr/>
        </p:nvPicPr>
        <p:blipFill>
          <a:blip r:embed="rId2"/>
          <a:stretch>
            <a:fillRect/>
          </a:stretch>
        </p:blipFill>
        <p:spPr>
          <a:xfrm>
            <a:off x="1544320" y="1912370"/>
            <a:ext cx="9103360" cy="4375595"/>
          </a:xfrm>
          <a:prstGeom prst="rect">
            <a:avLst/>
          </a:prstGeom>
        </p:spPr>
      </p:pic>
    </p:spTree>
    <p:extLst>
      <p:ext uri="{BB962C8B-B14F-4D97-AF65-F5344CB8AC3E}">
        <p14:creationId xmlns:p14="http://schemas.microsoft.com/office/powerpoint/2010/main" val="2373463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5435C-96E9-4261-A939-7AB5371199CF}"/>
              </a:ext>
            </a:extLst>
          </p:cNvPr>
          <p:cNvSpPr>
            <a:spLocks noGrp="1"/>
          </p:cNvSpPr>
          <p:nvPr>
            <p:ph type="title"/>
          </p:nvPr>
        </p:nvSpPr>
        <p:spPr/>
        <p:txBody>
          <a:bodyPr/>
          <a:lstStyle/>
          <a:p>
            <a:r>
              <a:rPr lang="en-IN" dirty="0"/>
              <a:t>Summary</a:t>
            </a:r>
          </a:p>
        </p:txBody>
      </p:sp>
      <p:sp>
        <p:nvSpPr>
          <p:cNvPr id="3" name="Content Placeholder 2">
            <a:extLst>
              <a:ext uri="{FF2B5EF4-FFF2-40B4-BE49-F238E27FC236}">
                <a16:creationId xmlns:a16="http://schemas.microsoft.com/office/drawing/2014/main" id="{94EEF8BB-B6E2-4E4E-BE9E-C6B2D6D7D3E4}"/>
              </a:ext>
            </a:extLst>
          </p:cNvPr>
          <p:cNvSpPr>
            <a:spLocks noGrp="1"/>
          </p:cNvSpPr>
          <p:nvPr>
            <p:ph idx="1"/>
          </p:nvPr>
        </p:nvSpPr>
        <p:spPr/>
        <p:txBody>
          <a:bodyPr/>
          <a:lstStyle/>
          <a:p>
            <a:r>
              <a:rPr lang="en-IN" dirty="0"/>
              <a:t>This concluded the complete website including the front-end and back-end framework. I hope that my work could meet the expectations and I could present the desired output.</a:t>
            </a:r>
          </a:p>
          <a:p>
            <a:endParaRPr lang="en-IN" dirty="0"/>
          </a:p>
          <a:p>
            <a:r>
              <a:rPr lang="en-IN" dirty="0"/>
              <a:t>I would like to conclude this presentation by saying that it was really nice experience working here at NEC. I got to learn a lot about various things under the guidance of my mentor Ms. Shruti Shankar. I got to learn how it is to work under a professional environment, the importance of deadlines and how to work consistently.</a:t>
            </a:r>
          </a:p>
        </p:txBody>
      </p:sp>
    </p:spTree>
    <p:extLst>
      <p:ext uri="{BB962C8B-B14F-4D97-AF65-F5344CB8AC3E}">
        <p14:creationId xmlns:p14="http://schemas.microsoft.com/office/powerpoint/2010/main" val="2336215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BE727-26A4-47AF-AABD-3371C2E95A07}"/>
              </a:ext>
            </a:extLst>
          </p:cNvPr>
          <p:cNvSpPr>
            <a:spLocks noGrp="1"/>
          </p:cNvSpPr>
          <p:nvPr>
            <p:ph type="title"/>
          </p:nvPr>
        </p:nvSpPr>
        <p:spPr>
          <a:xfrm>
            <a:off x="838200" y="2103437"/>
            <a:ext cx="10515600" cy="1325563"/>
          </a:xfrm>
        </p:spPr>
        <p:txBody>
          <a:bodyPr/>
          <a:lstStyle/>
          <a:p>
            <a:pPr algn="ctr"/>
            <a:r>
              <a:rPr lang="en-IN" dirty="0"/>
              <a:t>THANK YOU</a:t>
            </a:r>
          </a:p>
        </p:txBody>
      </p:sp>
      <p:sp>
        <p:nvSpPr>
          <p:cNvPr id="3" name="Content Placeholder 2">
            <a:extLst>
              <a:ext uri="{FF2B5EF4-FFF2-40B4-BE49-F238E27FC236}">
                <a16:creationId xmlns:a16="http://schemas.microsoft.com/office/drawing/2014/main" id="{4CC7C710-3578-4656-8EEB-E20FEF4A2B6A}"/>
              </a:ext>
            </a:extLst>
          </p:cNvPr>
          <p:cNvSpPr>
            <a:spLocks noGrp="1"/>
          </p:cNvSpPr>
          <p:nvPr>
            <p:ph idx="1"/>
          </p:nvPr>
        </p:nvSpPr>
        <p:spPr>
          <a:xfrm>
            <a:off x="838200" y="3766185"/>
            <a:ext cx="10515600" cy="1567815"/>
          </a:xfrm>
        </p:spPr>
        <p:txBody>
          <a:bodyPr/>
          <a:lstStyle/>
          <a:p>
            <a:pPr marL="0" indent="0" algn="r">
              <a:buNone/>
            </a:pPr>
            <a:r>
              <a:rPr lang="en-IN" dirty="0"/>
              <a:t>By – Milind Pruthi</a:t>
            </a:r>
          </a:p>
          <a:p>
            <a:pPr marL="0" indent="0" algn="r">
              <a:buNone/>
            </a:pPr>
            <a:r>
              <a:rPr lang="en-IN" dirty="0"/>
              <a:t>Mentor – Ms. Shruti Shankar</a:t>
            </a:r>
          </a:p>
        </p:txBody>
      </p:sp>
    </p:spTree>
    <p:extLst>
      <p:ext uri="{BB962C8B-B14F-4D97-AF65-F5344CB8AC3E}">
        <p14:creationId xmlns:p14="http://schemas.microsoft.com/office/powerpoint/2010/main" val="382169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02861-F52F-4B12-849C-B7CC9703F059}"/>
              </a:ext>
            </a:extLst>
          </p:cNvPr>
          <p:cNvSpPr>
            <a:spLocks noGrp="1"/>
          </p:cNvSpPr>
          <p:nvPr>
            <p:ph type="title"/>
          </p:nvPr>
        </p:nvSpPr>
        <p:spPr/>
        <p:txBody>
          <a:bodyPr/>
          <a:lstStyle/>
          <a:p>
            <a:r>
              <a:rPr lang="en-IN"/>
              <a:t>Technology Used</a:t>
            </a:r>
          </a:p>
        </p:txBody>
      </p:sp>
      <p:sp>
        <p:nvSpPr>
          <p:cNvPr id="3" name="Content Placeholder 2">
            <a:extLst>
              <a:ext uri="{FF2B5EF4-FFF2-40B4-BE49-F238E27FC236}">
                <a16:creationId xmlns:a16="http://schemas.microsoft.com/office/drawing/2014/main" id="{E86AE939-CDB4-4EB6-BE65-22889632B491}"/>
              </a:ext>
            </a:extLst>
          </p:cNvPr>
          <p:cNvSpPr>
            <a:spLocks noGrp="1"/>
          </p:cNvSpPr>
          <p:nvPr>
            <p:ph idx="1"/>
          </p:nvPr>
        </p:nvSpPr>
        <p:spPr>
          <a:xfrm>
            <a:off x="677334" y="1652589"/>
            <a:ext cx="8596668" cy="3880773"/>
          </a:xfrm>
        </p:spPr>
        <p:txBody>
          <a:bodyPr/>
          <a:lstStyle/>
          <a:p>
            <a:r>
              <a:rPr lang="en-US" dirty="0"/>
              <a:t>HTML, CSS and JavaScript have been used for the basic structure of the webpage.</a:t>
            </a:r>
          </a:p>
          <a:p>
            <a:r>
              <a:rPr lang="en-US" dirty="0"/>
              <a:t>Python and </a:t>
            </a:r>
            <a:r>
              <a:rPr lang="en-US" dirty="0" err="1"/>
              <a:t>mySQL</a:t>
            </a:r>
            <a:r>
              <a:rPr lang="en-US" dirty="0"/>
              <a:t> have been used for the backend programming.</a:t>
            </a:r>
          </a:p>
          <a:p>
            <a:r>
              <a:rPr lang="en-US" dirty="0"/>
              <a:t>IDE used – </a:t>
            </a:r>
            <a:r>
              <a:rPr lang="en-US" dirty="0" err="1"/>
              <a:t>VSCode</a:t>
            </a:r>
            <a:r>
              <a:rPr lang="en-US" dirty="0"/>
              <a:t>.</a:t>
            </a:r>
          </a:p>
          <a:p>
            <a:r>
              <a:rPr lang="en-US" dirty="0"/>
              <a:t>The program is run in Virtual Environment.</a:t>
            </a:r>
          </a:p>
          <a:p>
            <a:r>
              <a:rPr lang="en-US" dirty="0"/>
              <a:t>I am using voice recognition API provided by Azure.</a:t>
            </a:r>
          </a:p>
          <a:p>
            <a:r>
              <a:rPr lang="en-US" dirty="0"/>
              <a:t>Please read the </a:t>
            </a:r>
            <a:r>
              <a:rPr lang="en-US" dirty="0">
                <a:hlinkClick r:id="rId2" action="ppaction://hlinkfile"/>
              </a:rPr>
              <a:t>documentation</a:t>
            </a:r>
            <a:r>
              <a:rPr lang="en-US" dirty="0"/>
              <a:t> for setting up the system. Here is the </a:t>
            </a:r>
            <a:r>
              <a:rPr lang="en-US" dirty="0">
                <a:hlinkClick r:id="rId3" action="ppaction://hlinkfile"/>
              </a:rPr>
              <a:t>documentation</a:t>
            </a:r>
            <a:r>
              <a:rPr lang="en-US" dirty="0"/>
              <a:t> for understanding the API working and code segments.</a:t>
            </a:r>
          </a:p>
        </p:txBody>
      </p:sp>
    </p:spTree>
    <p:extLst>
      <p:ext uri="{BB962C8B-B14F-4D97-AF65-F5344CB8AC3E}">
        <p14:creationId xmlns:p14="http://schemas.microsoft.com/office/powerpoint/2010/main" val="286424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70348-0C33-422B-8773-B62FB99EDBC3}"/>
              </a:ext>
            </a:extLst>
          </p:cNvPr>
          <p:cNvSpPr>
            <a:spLocks noGrp="1"/>
          </p:cNvSpPr>
          <p:nvPr>
            <p:ph type="title"/>
          </p:nvPr>
        </p:nvSpPr>
        <p:spPr/>
        <p:txBody>
          <a:bodyPr/>
          <a:lstStyle/>
          <a:p>
            <a:r>
              <a:rPr lang="en-US" dirty="0"/>
              <a:t>Functionalities of the Web Page</a:t>
            </a:r>
            <a:endParaRPr lang="en-IN" dirty="0"/>
          </a:p>
        </p:txBody>
      </p:sp>
      <p:sp>
        <p:nvSpPr>
          <p:cNvPr id="3" name="Content Placeholder 2">
            <a:extLst>
              <a:ext uri="{FF2B5EF4-FFF2-40B4-BE49-F238E27FC236}">
                <a16:creationId xmlns:a16="http://schemas.microsoft.com/office/drawing/2014/main" id="{E399043E-6D85-485C-915A-7BDED9EE18E6}"/>
              </a:ext>
            </a:extLst>
          </p:cNvPr>
          <p:cNvSpPr>
            <a:spLocks noGrp="1"/>
          </p:cNvSpPr>
          <p:nvPr>
            <p:ph idx="1"/>
          </p:nvPr>
        </p:nvSpPr>
        <p:spPr/>
        <p:txBody>
          <a:bodyPr/>
          <a:lstStyle/>
          <a:p>
            <a:r>
              <a:rPr lang="en-US" dirty="0"/>
              <a:t>Voice Enrollment Page.</a:t>
            </a:r>
          </a:p>
          <a:p>
            <a:r>
              <a:rPr lang="en-US" dirty="0"/>
              <a:t>Voice Verification Page.</a:t>
            </a:r>
            <a:endParaRPr lang="en-IN" dirty="0"/>
          </a:p>
        </p:txBody>
      </p:sp>
    </p:spTree>
    <p:extLst>
      <p:ext uri="{BB962C8B-B14F-4D97-AF65-F5344CB8AC3E}">
        <p14:creationId xmlns:p14="http://schemas.microsoft.com/office/powerpoint/2010/main" val="1196904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7738-6243-4234-897C-CDC84E172DB1}"/>
              </a:ext>
            </a:extLst>
          </p:cNvPr>
          <p:cNvSpPr>
            <a:spLocks noGrp="1"/>
          </p:cNvSpPr>
          <p:nvPr>
            <p:ph type="title"/>
          </p:nvPr>
        </p:nvSpPr>
        <p:spPr/>
        <p:txBody>
          <a:bodyPr/>
          <a:lstStyle/>
          <a:p>
            <a:r>
              <a:rPr lang="en-US" dirty="0"/>
              <a:t>Steps to use this Web Application</a:t>
            </a:r>
            <a:endParaRPr lang="en-IN" dirty="0"/>
          </a:p>
        </p:txBody>
      </p:sp>
      <p:sp>
        <p:nvSpPr>
          <p:cNvPr id="3" name="Content Placeholder 2">
            <a:extLst>
              <a:ext uri="{FF2B5EF4-FFF2-40B4-BE49-F238E27FC236}">
                <a16:creationId xmlns:a16="http://schemas.microsoft.com/office/drawing/2014/main" id="{31D209C3-24EC-4D9C-932C-D99C0A85074D}"/>
              </a:ext>
            </a:extLst>
          </p:cNvPr>
          <p:cNvSpPr>
            <a:spLocks noGrp="1"/>
          </p:cNvSpPr>
          <p:nvPr>
            <p:ph idx="1"/>
          </p:nvPr>
        </p:nvSpPr>
        <p:spPr/>
        <p:txBody>
          <a:bodyPr/>
          <a:lstStyle/>
          <a:p>
            <a:r>
              <a:rPr lang="en-US" dirty="0"/>
              <a:t>If the user is new to this, then the user has to first enroll their voice on the voice enrollment page.</a:t>
            </a:r>
          </a:p>
          <a:p>
            <a:r>
              <a:rPr lang="en-US" dirty="0"/>
              <a:t>For a user to enroll their voice, they have to provide their full name along with their email ID and their voice sample which will be recorded at run time.</a:t>
            </a:r>
          </a:p>
          <a:p>
            <a:r>
              <a:rPr lang="en-US" dirty="0"/>
              <a:t>Once the user is enrolled, the user can verify their voice on the voice verification page. The user has to enter their registered email ID and provide their voice sample for verification.</a:t>
            </a:r>
            <a:endParaRPr lang="en-IN" dirty="0"/>
          </a:p>
        </p:txBody>
      </p:sp>
    </p:spTree>
    <p:extLst>
      <p:ext uri="{BB962C8B-B14F-4D97-AF65-F5344CB8AC3E}">
        <p14:creationId xmlns:p14="http://schemas.microsoft.com/office/powerpoint/2010/main" val="1972565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12460-FE25-44A6-8A8F-248CFBFEF12A}"/>
              </a:ext>
            </a:extLst>
          </p:cNvPr>
          <p:cNvSpPr>
            <a:spLocks noGrp="1"/>
          </p:cNvSpPr>
          <p:nvPr>
            <p:ph type="title"/>
          </p:nvPr>
        </p:nvSpPr>
        <p:spPr/>
        <p:txBody>
          <a:bodyPr/>
          <a:lstStyle/>
          <a:p>
            <a:r>
              <a:rPr lang="en-US" dirty="0"/>
              <a:t>Voice Enrollment Page User Interface</a:t>
            </a:r>
            <a:endParaRPr lang="en-IN" dirty="0"/>
          </a:p>
        </p:txBody>
      </p:sp>
      <p:pic>
        <p:nvPicPr>
          <p:cNvPr id="4" name="Content Placeholder 3">
            <a:extLst>
              <a:ext uri="{FF2B5EF4-FFF2-40B4-BE49-F238E27FC236}">
                <a16:creationId xmlns:a16="http://schemas.microsoft.com/office/drawing/2014/main" id="{311F971B-996F-4693-92BC-98D65DE57829}"/>
              </a:ext>
            </a:extLst>
          </p:cNvPr>
          <p:cNvPicPr>
            <a:picLocks noGrp="1" noChangeAspect="1"/>
          </p:cNvPicPr>
          <p:nvPr>
            <p:ph idx="1"/>
          </p:nvPr>
        </p:nvPicPr>
        <p:blipFill>
          <a:blip r:embed="rId2"/>
          <a:stretch>
            <a:fillRect/>
          </a:stretch>
        </p:blipFill>
        <p:spPr>
          <a:xfrm>
            <a:off x="733779" y="2160588"/>
            <a:ext cx="8484480" cy="3881437"/>
          </a:xfrm>
          <a:prstGeom prst="rect">
            <a:avLst/>
          </a:prstGeom>
        </p:spPr>
      </p:pic>
    </p:spTree>
    <p:extLst>
      <p:ext uri="{BB962C8B-B14F-4D97-AF65-F5344CB8AC3E}">
        <p14:creationId xmlns:p14="http://schemas.microsoft.com/office/powerpoint/2010/main" val="367842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0E524-C221-4227-8C2D-58C881532C41}"/>
              </a:ext>
            </a:extLst>
          </p:cNvPr>
          <p:cNvSpPr>
            <a:spLocks noGrp="1"/>
          </p:cNvSpPr>
          <p:nvPr>
            <p:ph type="title"/>
          </p:nvPr>
        </p:nvSpPr>
        <p:spPr/>
        <p:txBody>
          <a:bodyPr/>
          <a:lstStyle/>
          <a:p>
            <a:r>
              <a:rPr lang="en-US" dirty="0"/>
              <a:t>Voice Enrollment Page</a:t>
            </a:r>
            <a:endParaRPr lang="en-IN" dirty="0"/>
          </a:p>
        </p:txBody>
      </p:sp>
      <p:sp>
        <p:nvSpPr>
          <p:cNvPr id="3" name="Content Placeholder 2">
            <a:extLst>
              <a:ext uri="{FF2B5EF4-FFF2-40B4-BE49-F238E27FC236}">
                <a16:creationId xmlns:a16="http://schemas.microsoft.com/office/drawing/2014/main" id="{868D0211-3FE0-4D0E-ACF0-4F5CC8B271C9}"/>
              </a:ext>
            </a:extLst>
          </p:cNvPr>
          <p:cNvSpPr>
            <a:spLocks noGrp="1"/>
          </p:cNvSpPr>
          <p:nvPr>
            <p:ph idx="1"/>
          </p:nvPr>
        </p:nvSpPr>
        <p:spPr>
          <a:xfrm>
            <a:off x="838200" y="1778000"/>
            <a:ext cx="6141720" cy="4398963"/>
          </a:xfrm>
        </p:spPr>
        <p:txBody>
          <a:bodyPr/>
          <a:lstStyle/>
          <a:p>
            <a:r>
              <a:rPr lang="en-US" dirty="0"/>
              <a:t>Voice enrollment page has certain checks like certain entries can’t be left empty.</a:t>
            </a:r>
            <a:endParaRPr lang="en-IN" dirty="0"/>
          </a:p>
        </p:txBody>
      </p:sp>
      <p:pic>
        <p:nvPicPr>
          <p:cNvPr id="6" name="Picture 5">
            <a:extLst>
              <a:ext uri="{FF2B5EF4-FFF2-40B4-BE49-F238E27FC236}">
                <a16:creationId xmlns:a16="http://schemas.microsoft.com/office/drawing/2014/main" id="{665B1D4C-46AD-4582-B481-77832DDC78A7}"/>
              </a:ext>
            </a:extLst>
          </p:cNvPr>
          <p:cNvPicPr>
            <a:picLocks noChangeAspect="1"/>
          </p:cNvPicPr>
          <p:nvPr/>
        </p:nvPicPr>
        <p:blipFill>
          <a:blip r:embed="rId2"/>
          <a:stretch>
            <a:fillRect/>
          </a:stretch>
        </p:blipFill>
        <p:spPr>
          <a:xfrm>
            <a:off x="3088759" y="3068320"/>
            <a:ext cx="4571881" cy="3180080"/>
          </a:xfrm>
          <a:prstGeom prst="rect">
            <a:avLst/>
          </a:prstGeom>
        </p:spPr>
      </p:pic>
    </p:spTree>
    <p:extLst>
      <p:ext uri="{BB962C8B-B14F-4D97-AF65-F5344CB8AC3E}">
        <p14:creationId xmlns:p14="http://schemas.microsoft.com/office/powerpoint/2010/main" val="318342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AEC62-C418-4B43-AEC1-A6D10E8916D8}"/>
              </a:ext>
            </a:extLst>
          </p:cNvPr>
          <p:cNvSpPr>
            <a:spLocks noGrp="1"/>
          </p:cNvSpPr>
          <p:nvPr>
            <p:ph type="title"/>
          </p:nvPr>
        </p:nvSpPr>
        <p:spPr/>
        <p:txBody>
          <a:bodyPr/>
          <a:lstStyle/>
          <a:p>
            <a:r>
              <a:rPr lang="en-US" dirty="0"/>
              <a:t>Voice Enrollment Page</a:t>
            </a:r>
            <a:endParaRPr lang="en-IN" dirty="0"/>
          </a:p>
        </p:txBody>
      </p:sp>
      <p:sp>
        <p:nvSpPr>
          <p:cNvPr id="3" name="Content Placeholder 2">
            <a:extLst>
              <a:ext uri="{FF2B5EF4-FFF2-40B4-BE49-F238E27FC236}">
                <a16:creationId xmlns:a16="http://schemas.microsoft.com/office/drawing/2014/main" id="{52ACF034-29AA-465D-95BD-775E09D76679}"/>
              </a:ext>
            </a:extLst>
          </p:cNvPr>
          <p:cNvSpPr>
            <a:spLocks noGrp="1"/>
          </p:cNvSpPr>
          <p:nvPr>
            <p:ph idx="1"/>
          </p:nvPr>
        </p:nvSpPr>
        <p:spPr>
          <a:xfrm>
            <a:off x="838200" y="2001519"/>
            <a:ext cx="5654040" cy="4175443"/>
          </a:xfrm>
        </p:spPr>
        <p:txBody>
          <a:bodyPr/>
          <a:lstStyle/>
          <a:p>
            <a:r>
              <a:rPr lang="en-US" dirty="0"/>
              <a:t>Another check that is put into the voice enrollment page is that you have to enter a valid email ID.</a:t>
            </a:r>
            <a:endParaRPr lang="en-IN" dirty="0"/>
          </a:p>
        </p:txBody>
      </p:sp>
      <p:pic>
        <p:nvPicPr>
          <p:cNvPr id="4" name="Picture 3">
            <a:extLst>
              <a:ext uri="{FF2B5EF4-FFF2-40B4-BE49-F238E27FC236}">
                <a16:creationId xmlns:a16="http://schemas.microsoft.com/office/drawing/2014/main" id="{DF98C0CA-1B04-42DB-904B-DB6F189EA022}"/>
              </a:ext>
            </a:extLst>
          </p:cNvPr>
          <p:cNvPicPr>
            <a:picLocks noChangeAspect="1"/>
          </p:cNvPicPr>
          <p:nvPr/>
        </p:nvPicPr>
        <p:blipFill>
          <a:blip r:embed="rId2"/>
          <a:stretch>
            <a:fillRect/>
          </a:stretch>
        </p:blipFill>
        <p:spPr>
          <a:xfrm>
            <a:off x="2879994" y="3429000"/>
            <a:ext cx="4668886" cy="2999740"/>
          </a:xfrm>
          <a:prstGeom prst="rect">
            <a:avLst/>
          </a:prstGeom>
        </p:spPr>
      </p:pic>
    </p:spTree>
    <p:extLst>
      <p:ext uri="{BB962C8B-B14F-4D97-AF65-F5344CB8AC3E}">
        <p14:creationId xmlns:p14="http://schemas.microsoft.com/office/powerpoint/2010/main" val="3206917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92954-A7DF-4FC1-8A92-3C3BD95609F0}"/>
              </a:ext>
            </a:extLst>
          </p:cNvPr>
          <p:cNvSpPr>
            <a:spLocks noGrp="1"/>
          </p:cNvSpPr>
          <p:nvPr>
            <p:ph type="title"/>
          </p:nvPr>
        </p:nvSpPr>
        <p:spPr>
          <a:xfrm>
            <a:off x="838200" y="243205"/>
            <a:ext cx="10515600" cy="793115"/>
          </a:xfrm>
        </p:spPr>
        <p:txBody>
          <a:bodyPr/>
          <a:lstStyle/>
          <a:p>
            <a:r>
              <a:rPr lang="en-US" dirty="0"/>
              <a:t>Voice Enrollment Process</a:t>
            </a:r>
            <a:endParaRPr lang="en-IN" dirty="0"/>
          </a:p>
        </p:txBody>
      </p:sp>
      <p:sp>
        <p:nvSpPr>
          <p:cNvPr id="3" name="Content Placeholder 2">
            <a:extLst>
              <a:ext uri="{FF2B5EF4-FFF2-40B4-BE49-F238E27FC236}">
                <a16:creationId xmlns:a16="http://schemas.microsoft.com/office/drawing/2014/main" id="{1F548C54-CEE3-464B-8A58-FF3A80F4C5DD}"/>
              </a:ext>
            </a:extLst>
          </p:cNvPr>
          <p:cNvSpPr>
            <a:spLocks noGrp="1"/>
          </p:cNvSpPr>
          <p:nvPr>
            <p:ph idx="1"/>
          </p:nvPr>
        </p:nvSpPr>
        <p:spPr>
          <a:xfrm>
            <a:off x="838200" y="1229361"/>
            <a:ext cx="8580120" cy="1625599"/>
          </a:xfrm>
        </p:spPr>
        <p:txBody>
          <a:bodyPr>
            <a:normAutofit/>
          </a:bodyPr>
          <a:lstStyle/>
          <a:p>
            <a:r>
              <a:rPr lang="en-US" dirty="0"/>
              <a:t>Once you enter your name, a valid email ID and click on enroll me button, a phrase appears on the right side the page. Please read the phrase and your voice will get recorded. After some time you will see that the enrollment complete. This means the user is enrolled.</a:t>
            </a:r>
            <a:endParaRPr lang="en-IN" dirty="0"/>
          </a:p>
        </p:txBody>
      </p:sp>
      <p:pic>
        <p:nvPicPr>
          <p:cNvPr id="4" name="Picture 3">
            <a:extLst>
              <a:ext uri="{FF2B5EF4-FFF2-40B4-BE49-F238E27FC236}">
                <a16:creationId xmlns:a16="http://schemas.microsoft.com/office/drawing/2014/main" id="{3E98DDA5-55B9-4D3C-B816-5498C6C9475C}"/>
              </a:ext>
            </a:extLst>
          </p:cNvPr>
          <p:cNvPicPr>
            <a:picLocks noChangeAspect="1"/>
          </p:cNvPicPr>
          <p:nvPr/>
        </p:nvPicPr>
        <p:blipFill>
          <a:blip r:embed="rId2"/>
          <a:stretch>
            <a:fillRect/>
          </a:stretch>
        </p:blipFill>
        <p:spPr>
          <a:xfrm>
            <a:off x="1323273" y="3048001"/>
            <a:ext cx="7269613" cy="3492792"/>
          </a:xfrm>
          <a:prstGeom prst="rect">
            <a:avLst/>
          </a:prstGeom>
        </p:spPr>
      </p:pic>
    </p:spTree>
    <p:extLst>
      <p:ext uri="{BB962C8B-B14F-4D97-AF65-F5344CB8AC3E}">
        <p14:creationId xmlns:p14="http://schemas.microsoft.com/office/powerpoint/2010/main" val="3100127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9CAD3-953D-410D-818C-C630BA14E5E6}"/>
              </a:ext>
            </a:extLst>
          </p:cNvPr>
          <p:cNvSpPr>
            <a:spLocks noGrp="1"/>
          </p:cNvSpPr>
          <p:nvPr>
            <p:ph type="title"/>
          </p:nvPr>
        </p:nvSpPr>
        <p:spPr/>
        <p:txBody>
          <a:bodyPr/>
          <a:lstStyle/>
          <a:p>
            <a:r>
              <a:rPr lang="en-US" dirty="0"/>
              <a:t>Database</a:t>
            </a:r>
            <a:endParaRPr lang="en-IN" dirty="0"/>
          </a:p>
        </p:txBody>
      </p:sp>
      <p:sp>
        <p:nvSpPr>
          <p:cNvPr id="3" name="Content Placeholder 2">
            <a:extLst>
              <a:ext uri="{FF2B5EF4-FFF2-40B4-BE49-F238E27FC236}">
                <a16:creationId xmlns:a16="http://schemas.microsoft.com/office/drawing/2014/main" id="{F0C2CD6C-2F1A-4AD2-B353-9C9BF1B27BC4}"/>
              </a:ext>
            </a:extLst>
          </p:cNvPr>
          <p:cNvSpPr>
            <a:spLocks noGrp="1"/>
          </p:cNvSpPr>
          <p:nvPr>
            <p:ph idx="1"/>
          </p:nvPr>
        </p:nvSpPr>
        <p:spPr>
          <a:xfrm>
            <a:off x="838200" y="1825625"/>
            <a:ext cx="8326120" cy="1291591"/>
          </a:xfrm>
        </p:spPr>
        <p:txBody>
          <a:bodyPr/>
          <a:lstStyle/>
          <a:p>
            <a:r>
              <a:rPr lang="en-US" dirty="0"/>
              <a:t>Once the user gets enrolled, the user’s name and </a:t>
            </a:r>
            <a:r>
              <a:rPr lang="en-US" dirty="0" err="1"/>
              <a:t>emailID</a:t>
            </a:r>
            <a:r>
              <a:rPr lang="en-US" dirty="0"/>
              <a:t> are stored into the database and the user is assigned a unique </a:t>
            </a:r>
            <a:r>
              <a:rPr lang="en-US" dirty="0" err="1"/>
              <a:t>profileID</a:t>
            </a:r>
            <a:r>
              <a:rPr lang="en-US" dirty="0"/>
              <a:t>.</a:t>
            </a:r>
            <a:endParaRPr lang="en-IN" dirty="0"/>
          </a:p>
        </p:txBody>
      </p:sp>
      <p:pic>
        <p:nvPicPr>
          <p:cNvPr id="4" name="Picture 3">
            <a:extLst>
              <a:ext uri="{FF2B5EF4-FFF2-40B4-BE49-F238E27FC236}">
                <a16:creationId xmlns:a16="http://schemas.microsoft.com/office/drawing/2014/main" id="{6B64CA94-8223-4EDA-8E5B-D5025B13D0D1}"/>
              </a:ext>
            </a:extLst>
          </p:cNvPr>
          <p:cNvPicPr>
            <a:picLocks noChangeAspect="1"/>
          </p:cNvPicPr>
          <p:nvPr/>
        </p:nvPicPr>
        <p:blipFill>
          <a:blip r:embed="rId2"/>
          <a:stretch>
            <a:fillRect/>
          </a:stretch>
        </p:blipFill>
        <p:spPr>
          <a:xfrm>
            <a:off x="1140328" y="3885565"/>
            <a:ext cx="7721863" cy="1291590"/>
          </a:xfrm>
          <a:prstGeom prst="rect">
            <a:avLst/>
          </a:prstGeom>
        </p:spPr>
      </p:pic>
    </p:spTree>
    <p:extLst>
      <p:ext uri="{BB962C8B-B14F-4D97-AF65-F5344CB8AC3E}">
        <p14:creationId xmlns:p14="http://schemas.microsoft.com/office/powerpoint/2010/main" val="77387835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116</TotalTime>
  <Words>584</Words>
  <Application>Microsoft Office PowerPoint</Application>
  <PresentationFormat>Widescreen</PresentationFormat>
  <Paragraphs>38</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Trebuchet MS</vt:lpstr>
      <vt:lpstr>Wingdings 3</vt:lpstr>
      <vt:lpstr>Facet</vt:lpstr>
      <vt:lpstr>INTRODUCTION</vt:lpstr>
      <vt:lpstr>Technology Used</vt:lpstr>
      <vt:lpstr>Functionalities of the Web Page</vt:lpstr>
      <vt:lpstr>Steps to use this Web Application</vt:lpstr>
      <vt:lpstr>Voice Enrollment Page User Interface</vt:lpstr>
      <vt:lpstr>Voice Enrollment Page</vt:lpstr>
      <vt:lpstr>Voice Enrollment Page</vt:lpstr>
      <vt:lpstr>Voice Enrollment Process</vt:lpstr>
      <vt:lpstr>Database</vt:lpstr>
      <vt:lpstr>Voice Verification Page</vt:lpstr>
      <vt:lpstr>PowerPoint Presentation</vt:lpstr>
      <vt:lpstr>PowerPoint Presentation</vt:lpstr>
      <vt:lpstr>PowerPoint Presentation</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Milind Pruthi</dc:creator>
  <cp:lastModifiedBy>Milind Pruthi</cp:lastModifiedBy>
  <cp:revision>32</cp:revision>
  <dcterms:created xsi:type="dcterms:W3CDTF">2022-10-11T12:15:06Z</dcterms:created>
  <dcterms:modified xsi:type="dcterms:W3CDTF">2022-10-17T09:06:45Z</dcterms:modified>
</cp:coreProperties>
</file>

<file path=docProps/thumbnail.jpeg>
</file>